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7"/>
    <p:restoredTop sz="94760"/>
  </p:normalViewPr>
  <p:slideViewPr>
    <p:cSldViewPr snapToGrid="0" snapToObjects="1">
      <p:cViewPr varScale="1">
        <p:scale>
          <a:sx n="82" d="100"/>
          <a:sy n="82" d="100"/>
        </p:scale>
        <p:origin x="18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47608-72DB-5346-A1F3-76DC9BADD7E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20460-4CD1-E048-AF8A-CF92C5134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8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20460-4CD1-E048-AF8A-CF92C51343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1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69E5-12A5-344C-A8EC-7082C1F43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D280F-FE8A-5D4B-860F-3D0EE5039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900CA-668B-A045-9B3C-4276AD6B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95671-B0D5-304B-8667-516ABE9E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8FDC8-7300-AD4B-ABC8-85F04BC0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9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312C-DE47-5A45-B0F2-7859D4D5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A8A4B-B269-6F41-B93A-BD1C09119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CF918-19F3-A243-A00D-B32BCE5F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D60D2-54B8-224D-B4B0-22222E86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D269-6BBD-3B46-9AC8-BFB810E4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E3563-01B8-7D46-872C-D074CE5B20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13BC5-2DD0-A24B-A9F1-03CC49027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56596-F833-E241-8411-4B470756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A4620-B539-DC43-A1C9-845A92AB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52ADA-6091-324A-9D79-55A965F6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73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3B64-C4F9-224C-8AA0-E6A1923B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2334-8359-7B46-AD5D-3A119455B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36E31-0EFE-A74A-8CC1-ED627FDD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A66E3-3EF3-6D41-9AD0-F2D74DF9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A7DB-BC9B-6243-8EF3-6840793F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9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6757-866B-0F41-9D95-93D4666B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02EA9-1F61-0E45-8096-DD54E8422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1EDEB-F660-824B-8FF1-B8F2CAF0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C84C9-2DD3-F14E-8B76-4DEF4680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035AC-9C13-6444-A588-72D4DA44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0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0CC8-C8E4-C247-AB87-0F8C5A28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AB2CF-78FE-1845-A411-9124F1BF9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B816F-C20D-1941-8882-32250EEA4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D2ED4-5325-2E48-ABE6-1A54CD0FE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408FF-CD5D-A740-9564-3EA97367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024D5-783E-3340-B28E-72A91C78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6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A83F-A1EB-8E48-8EA2-C1CD48408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19D83-9EBF-424E-911A-E9FDE8FF6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95198-0B38-B04A-BC04-D27D67DCC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C7DD4-113F-E144-ACD5-D00114A7A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4C4A0-05E4-2A44-86AB-728CF3F8E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CD8EB9-CE54-B84C-9BD9-32B5C6774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337CC-252F-D34F-BA02-D79DA761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F25B6-A526-9F46-93AC-D980B983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2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41D4-7E88-4C4B-AE07-E94003AC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8D3FD-3062-1A4A-AC11-674F02AC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1F2B7-B10A-944D-B31D-F6B11286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B99E1-CD33-584F-ABA5-401EEC3F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0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BD9F39-7767-0E4A-85FB-60140F4A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C489C5-6E2B-B94F-BA60-F9F13A19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70C8A-FD10-8E46-9B8F-5D04DE55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7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DBFA-1BE3-BF4E-B34F-577DFF4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68B7-E6F2-DD49-BC77-761484CA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7E6F8-7113-0C44-872F-ECFB7B5C4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60C30-752A-F344-91CD-A6C4239E4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96465-05CB-E342-A274-FA17A0A8B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75A85-D7E7-3740-8855-626C199E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9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CE03-0A49-F24A-9510-0904DC78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F58F91-CB35-8144-BB8F-576B325BF0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BC3C9-EB14-C440-837F-85ECEAFAF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DA280-1F85-AB4A-8EFA-C07A1504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C56B0-947D-4347-AFCB-3E5CB4A00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F20D0-80D8-5640-B256-1113D48E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3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4621E-EC39-A64B-8730-9F60DAC2F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18324-D3BD-F24E-9B00-1BC2CA84A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098B-A3A5-774B-B39E-EB106E24B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8176E-7EB6-3C42-894D-8D9BD2C281FC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5646C-CEF9-214B-9AE6-7A62088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FF72D-7A15-514F-A8C1-8107698E3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ACB6C-880E-D441-9D4C-1E8F5DBC7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0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00B0F0">
                  <a:lumMod val="90000"/>
                </a:srgbClr>
              </a:gs>
              <a:gs pos="25000">
                <a:srgbClr val="00B0F0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6EAD2-2FE6-FC42-963C-263E9ED659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American Typewriter" panose="02090604020004020304" pitchFamily="18" charset="77"/>
              </a:rPr>
              <a:t>CourseFlow</a:t>
            </a:r>
            <a:endParaRPr lang="en-US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7963E-5E1E-2B45-AEB5-DF022F4BB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By: Maame Nyarko, Tyler McDonald, Dulmini Perera, and Harold Guidry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3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958C-A646-8D44-B51B-FC09F1B8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822949">
            <a:off x="8545826" y="1008511"/>
            <a:ext cx="3233930" cy="128681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 dirty="0">
                <a:effectLst>
                  <a:glow rad="177800">
                    <a:schemeClr val="accent1">
                      <a:lumMod val="75000"/>
                      <a:alpha val="49000"/>
                    </a:schemeClr>
                  </a:glow>
                </a:effectLst>
                <a:latin typeface="+mj-lt"/>
                <a:ea typeface="+mj-ea"/>
                <a:cs typeface="+mj-cs"/>
              </a:rPr>
              <a:t>What is </a:t>
            </a:r>
            <a:r>
              <a:rPr lang="en-US" kern="1200" dirty="0" err="1">
                <a:effectLst>
                  <a:glow rad="177800">
                    <a:schemeClr val="accent1">
                      <a:lumMod val="75000"/>
                      <a:alpha val="49000"/>
                    </a:schemeClr>
                  </a:glow>
                </a:effectLst>
                <a:latin typeface="+mj-lt"/>
                <a:ea typeface="+mj-ea"/>
                <a:cs typeface="+mj-cs"/>
              </a:rPr>
              <a:t>CourseFlow</a:t>
            </a:r>
            <a:r>
              <a:rPr lang="en-US" kern="1200" dirty="0">
                <a:effectLst>
                  <a:glow rad="177800">
                    <a:schemeClr val="accent1">
                      <a:lumMod val="75000"/>
                      <a:alpha val="49000"/>
                    </a:schemeClr>
                  </a:glow>
                </a:effectLst>
                <a:latin typeface="+mj-lt"/>
                <a:ea typeface="+mj-ea"/>
                <a:cs typeface="+mj-cs"/>
              </a:rPr>
              <a:t>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1D75DCA6-7721-9144-ADD5-F8A79DF2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12" y="1000875"/>
            <a:ext cx="6254496" cy="483159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BFD0E67-4900-B540-9DBC-BA74DD7D6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28464" y="2660368"/>
            <a:ext cx="2971456" cy="3211796"/>
          </a:xfrm>
        </p:spPr>
      </p:pic>
    </p:spTree>
    <p:extLst>
      <p:ext uri="{BB962C8B-B14F-4D97-AF65-F5344CB8AC3E}">
        <p14:creationId xmlns:p14="http://schemas.microsoft.com/office/powerpoint/2010/main" val="227545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86">
            <a:extLst>
              <a:ext uri="{FF2B5EF4-FFF2-40B4-BE49-F238E27FC236}">
                <a16:creationId xmlns:a16="http://schemas.microsoft.com/office/drawing/2014/main" id="{4D834D36-D981-4EDD-B062-077BAB9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31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CFD523C-CC0D-41EB-B7F7-C615B5715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B0BF5-BB55-2648-941A-C731DEC5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407" y="5059192"/>
            <a:ext cx="6432472" cy="111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600">
                <a:solidFill>
                  <a:srgbClr val="000000"/>
                </a:solidFill>
              </a:rPr>
              <a:t>Powered by: </a:t>
            </a:r>
          </a:p>
        </p:txBody>
      </p:sp>
      <p:sp>
        <p:nvSpPr>
          <p:cNvPr id="91" name="Freeform 68">
            <a:extLst>
              <a:ext uri="{FF2B5EF4-FFF2-40B4-BE49-F238E27FC236}">
                <a16:creationId xmlns:a16="http://schemas.microsoft.com/office/drawing/2014/main" id="{251BB4E6-C169-431D-9D53-2BBEBFFD1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782" y="2"/>
            <a:ext cx="3614335" cy="2178813"/>
          </a:xfrm>
          <a:custGeom>
            <a:avLst/>
            <a:gdLst>
              <a:gd name="connsiteX0" fmla="*/ 38628 w 3614335"/>
              <a:gd name="connsiteY0" fmla="*/ 0 h 2178813"/>
              <a:gd name="connsiteX1" fmla="*/ 3575707 w 3614335"/>
              <a:gd name="connsiteY1" fmla="*/ 0 h 2178813"/>
              <a:gd name="connsiteX2" fmla="*/ 3577619 w 3614335"/>
              <a:gd name="connsiteY2" fmla="*/ 7439 h 2178813"/>
              <a:gd name="connsiteX3" fmla="*/ 3614335 w 3614335"/>
              <a:gd name="connsiteY3" fmla="*/ 371646 h 2178813"/>
              <a:gd name="connsiteX4" fmla="*/ 1807167 w 3614335"/>
              <a:gd name="connsiteY4" fmla="*/ 2178813 h 2178813"/>
              <a:gd name="connsiteX5" fmla="*/ 0 w 3614335"/>
              <a:gd name="connsiteY5" fmla="*/ 371646 h 2178813"/>
              <a:gd name="connsiteX6" fmla="*/ 36715 w 3614335"/>
              <a:gd name="connsiteY6" fmla="*/ 7439 h 217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4335" h="2178813">
                <a:moveTo>
                  <a:pt x="38628" y="0"/>
                </a:moveTo>
                <a:lnTo>
                  <a:pt x="3575707" y="0"/>
                </a:lnTo>
                <a:lnTo>
                  <a:pt x="3577619" y="7439"/>
                </a:lnTo>
                <a:cubicBezTo>
                  <a:pt x="3601692" y="125081"/>
                  <a:pt x="3614335" y="246887"/>
                  <a:pt x="3614335" y="371646"/>
                </a:cubicBezTo>
                <a:cubicBezTo>
                  <a:pt x="3614335" y="1369717"/>
                  <a:pt x="2805239" y="2178813"/>
                  <a:pt x="1807167" y="2178813"/>
                </a:cubicBezTo>
                <a:cubicBezTo>
                  <a:pt x="809097" y="2178813"/>
                  <a:pt x="0" y="1369717"/>
                  <a:pt x="0" y="371646"/>
                </a:cubicBezTo>
                <a:cubicBezTo>
                  <a:pt x="0" y="246887"/>
                  <a:pt x="12642" y="125081"/>
                  <a:pt x="36715" y="7439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9" name="Content Placeholder 11">
            <a:extLst>
              <a:ext uri="{FF2B5EF4-FFF2-40B4-BE49-F238E27FC236}">
                <a16:creationId xmlns:a16="http://schemas.microsoft.com/office/drawing/2014/main" id="{829FFED0-E762-F149-9E7B-33C6E39E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08" y="468641"/>
            <a:ext cx="2329681" cy="843122"/>
          </a:xfrm>
          <a:prstGeom prst="rect">
            <a:avLst/>
          </a:prstGeom>
        </p:spPr>
      </p:pic>
      <p:sp>
        <p:nvSpPr>
          <p:cNvPr id="93" name="Freeform 72">
            <a:extLst>
              <a:ext uri="{FF2B5EF4-FFF2-40B4-BE49-F238E27FC236}">
                <a16:creationId xmlns:a16="http://schemas.microsoft.com/office/drawing/2014/main" id="{5AFEC34A-0251-411C-A0C7-E1FB917E9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433009"/>
            <a:ext cx="3762321" cy="4434467"/>
          </a:xfrm>
          <a:custGeom>
            <a:avLst/>
            <a:gdLst>
              <a:gd name="connsiteX0" fmla="*/ 871484 w 3762321"/>
              <a:gd name="connsiteY0" fmla="*/ 0 h 4434467"/>
              <a:gd name="connsiteX1" fmla="*/ 3762321 w 3762321"/>
              <a:gd name="connsiteY1" fmla="*/ 2890836 h 4434467"/>
              <a:gd name="connsiteX2" fmla="*/ 3413413 w 3762321"/>
              <a:gd name="connsiteY2" fmla="*/ 4268781 h 4434467"/>
              <a:gd name="connsiteX3" fmla="*/ 3312756 w 3762321"/>
              <a:gd name="connsiteY3" fmla="*/ 4434467 h 4434467"/>
              <a:gd name="connsiteX4" fmla="*/ 0 w 3762321"/>
              <a:gd name="connsiteY4" fmla="*/ 4434467 h 4434467"/>
              <a:gd name="connsiteX5" fmla="*/ 0 w 3762321"/>
              <a:gd name="connsiteY5" fmla="*/ 134299 h 4434467"/>
              <a:gd name="connsiteX6" fmla="*/ 11838 w 3762321"/>
              <a:gd name="connsiteY6" fmla="*/ 129967 h 4434467"/>
              <a:gd name="connsiteX7" fmla="*/ 871484 w 3762321"/>
              <a:gd name="connsiteY7" fmla="*/ 0 h 443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2321" h="4434467">
                <a:moveTo>
                  <a:pt x="871484" y="0"/>
                </a:moveTo>
                <a:cubicBezTo>
                  <a:pt x="2468049" y="0"/>
                  <a:pt x="3762321" y="1294271"/>
                  <a:pt x="3762321" y="2890836"/>
                </a:cubicBezTo>
                <a:cubicBezTo>
                  <a:pt x="3762321" y="3389763"/>
                  <a:pt x="3635928" y="3859169"/>
                  <a:pt x="3413413" y="4268781"/>
                </a:cubicBezTo>
                <a:lnTo>
                  <a:pt x="3312756" y="4434467"/>
                </a:lnTo>
                <a:lnTo>
                  <a:pt x="0" y="4434467"/>
                </a:lnTo>
                <a:lnTo>
                  <a:pt x="0" y="134299"/>
                </a:lnTo>
                <a:lnTo>
                  <a:pt x="11838" y="129967"/>
                </a:lnTo>
                <a:cubicBezTo>
                  <a:pt x="283400" y="45502"/>
                  <a:pt x="572129" y="0"/>
                  <a:pt x="8714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9E9B1A9-F407-4A46-B721-26946A1A2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1460" y="460823"/>
            <a:ext cx="3245896" cy="324589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5F9E56-637D-8048-A287-F79076ABB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50" y="1444471"/>
            <a:ext cx="2254110" cy="1296113"/>
          </a:xfrm>
          <a:prstGeom prst="rect">
            <a:avLst/>
          </a:prstGeom>
        </p:spPr>
      </p:pic>
      <p:sp>
        <p:nvSpPr>
          <p:cNvPr id="97" name="Freeform 64">
            <a:extLst>
              <a:ext uri="{FF2B5EF4-FFF2-40B4-BE49-F238E27FC236}">
                <a16:creationId xmlns:a16="http://schemas.microsoft.com/office/drawing/2014/main" id="{B81747D3-9737-4919-8850-65DBC904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8" y="1"/>
            <a:ext cx="3093713" cy="3406036"/>
          </a:xfrm>
          <a:custGeom>
            <a:avLst/>
            <a:gdLst>
              <a:gd name="connsiteX0" fmla="*/ 404583 w 3093713"/>
              <a:gd name="connsiteY0" fmla="*/ 0 h 3406036"/>
              <a:gd name="connsiteX1" fmla="*/ 3093713 w 3093713"/>
              <a:gd name="connsiteY1" fmla="*/ 0 h 3406036"/>
              <a:gd name="connsiteX2" fmla="*/ 3093713 w 3093713"/>
              <a:gd name="connsiteY2" fmla="*/ 3187362 h 3406036"/>
              <a:gd name="connsiteX3" fmla="*/ 2990991 w 3093713"/>
              <a:gd name="connsiteY3" fmla="*/ 3236846 h 3406036"/>
              <a:gd name="connsiteX4" fmla="*/ 2152961 w 3093713"/>
              <a:gd name="connsiteY4" fmla="*/ 3406036 h 3406036"/>
              <a:gd name="connsiteX5" fmla="*/ 0 w 3093713"/>
              <a:gd name="connsiteY5" fmla="*/ 1253075 h 3406036"/>
              <a:gd name="connsiteX6" fmla="*/ 367692 w 3093713"/>
              <a:gd name="connsiteY6" fmla="*/ 49334 h 340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3713" h="3406036">
                <a:moveTo>
                  <a:pt x="404583" y="0"/>
                </a:moveTo>
                <a:lnTo>
                  <a:pt x="3093713" y="0"/>
                </a:lnTo>
                <a:lnTo>
                  <a:pt x="3093713" y="3187362"/>
                </a:lnTo>
                <a:lnTo>
                  <a:pt x="2990991" y="3236846"/>
                </a:lnTo>
                <a:cubicBezTo>
                  <a:pt x="2733414" y="3345792"/>
                  <a:pt x="2450223" y="3406036"/>
                  <a:pt x="2152961" y="3406036"/>
                </a:cubicBezTo>
                <a:cubicBezTo>
                  <a:pt x="963913" y="3406036"/>
                  <a:pt x="0" y="2442123"/>
                  <a:pt x="0" y="1253075"/>
                </a:cubicBezTo>
                <a:cubicBezTo>
                  <a:pt x="0" y="807182"/>
                  <a:pt x="135550" y="392949"/>
                  <a:pt x="367692" y="4933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076E807-9441-0B40-8581-450AF2269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714773" y="829044"/>
            <a:ext cx="2268558" cy="1310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269DC7-D7E5-EB4E-B79B-00A1FFAE4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95" y="3691781"/>
            <a:ext cx="2639607" cy="26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01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BE465-5736-8346-89D9-CBF2DB46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Main Features:</a:t>
            </a:r>
          </a:p>
        </p:txBody>
      </p:sp>
      <p:sp>
        <p:nvSpPr>
          <p:cNvPr id="4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Graphic 16" descr="Network">
            <a:extLst>
              <a:ext uri="{FF2B5EF4-FFF2-40B4-BE49-F238E27FC236}">
                <a16:creationId xmlns:a16="http://schemas.microsoft.com/office/drawing/2014/main" id="{D10C31E2-0339-4FD8-B8E7-7F1601BBA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BAD76-77FB-7148-9DD0-175252BC2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</a:rPr>
              <a:t>CourseFlow</a:t>
            </a:r>
            <a:r>
              <a:rPr lang="en-US" sz="2000" dirty="0">
                <a:solidFill>
                  <a:srgbClr val="000000"/>
                </a:solidFill>
              </a:rPr>
              <a:t> offers all of the following features for each individual student: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Sign Up page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Login page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Prerequisite Checker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Profile page</a:t>
            </a:r>
          </a:p>
          <a:p>
            <a:r>
              <a:rPr lang="en-US" sz="2000">
                <a:solidFill>
                  <a:srgbClr val="000000"/>
                </a:solidFill>
              </a:rPr>
              <a:t>Home page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3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65079-E327-C145-B529-8A4CDC2D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Demo: Sign up and Login Page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ign_up_sign_in.mov">
            <a:hlinkClick r:id="" action="ppaction://media"/>
            <a:extLst>
              <a:ext uri="{FF2B5EF4-FFF2-40B4-BE49-F238E27FC236}">
                <a16:creationId xmlns:a16="http://schemas.microsoft.com/office/drawing/2014/main" id="{64604EE6-584F-FD49-8801-97AB77FBAB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6031" y="320040"/>
            <a:ext cx="6763142" cy="6217920"/>
          </a:xfrm>
        </p:spPr>
      </p:pic>
    </p:spTree>
    <p:extLst>
      <p:ext uri="{BB962C8B-B14F-4D97-AF65-F5344CB8AC3E}">
        <p14:creationId xmlns:p14="http://schemas.microsoft.com/office/powerpoint/2010/main" val="395501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AB0F4-AF77-AF48-BA76-D6D8F497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Demo: Prerequisite Checker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rereq_checker.mov">
            <a:hlinkClick r:id="" action="ppaction://media"/>
            <a:extLst>
              <a:ext uri="{FF2B5EF4-FFF2-40B4-BE49-F238E27FC236}">
                <a16:creationId xmlns:a16="http://schemas.microsoft.com/office/drawing/2014/main" id="{80305345-E599-2E42-B297-FFCD709AA8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7439" y="307994"/>
            <a:ext cx="6122638" cy="6217920"/>
          </a:xfrm>
        </p:spPr>
      </p:pic>
    </p:spTree>
    <p:extLst>
      <p:ext uri="{BB962C8B-B14F-4D97-AF65-F5344CB8AC3E}">
        <p14:creationId xmlns:p14="http://schemas.microsoft.com/office/powerpoint/2010/main" val="18896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D8104-0983-9640-8BD9-2F1A7030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Demo: Home page and Profile page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home_and_profile.mov">
            <a:hlinkClick r:id="" action="ppaction://media"/>
            <a:extLst>
              <a:ext uri="{FF2B5EF4-FFF2-40B4-BE49-F238E27FC236}">
                <a16:creationId xmlns:a16="http://schemas.microsoft.com/office/drawing/2014/main" id="{16885AFF-E253-8D4F-840B-637F42FC45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5216" y="322191"/>
            <a:ext cx="6028582" cy="6215769"/>
          </a:xfrm>
        </p:spPr>
      </p:pic>
    </p:spTree>
    <p:extLst>
      <p:ext uri="{BB962C8B-B14F-4D97-AF65-F5344CB8AC3E}">
        <p14:creationId xmlns:p14="http://schemas.microsoft.com/office/powerpoint/2010/main" val="151957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B8D8-E93F-FA4E-94C5-296B01C5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496" y="640080"/>
            <a:ext cx="2799907" cy="2306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BFD32B9-040F-104B-9296-1A8A68B3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9" y="1914535"/>
            <a:ext cx="7254920" cy="302892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66C5F6-13E3-4726-8E88-434F62E02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6150" y="4333461"/>
            <a:ext cx="2774253" cy="1881072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5495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</TotalTime>
  <Words>69</Words>
  <Application>Microsoft Macintosh PowerPoint</Application>
  <PresentationFormat>Widescreen</PresentationFormat>
  <Paragraphs>16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American Typewriter</vt:lpstr>
      <vt:lpstr>Arial</vt:lpstr>
      <vt:lpstr>Calibri</vt:lpstr>
      <vt:lpstr>Calibri Light</vt:lpstr>
      <vt:lpstr>Office Theme</vt:lpstr>
      <vt:lpstr>CourseFlow</vt:lpstr>
      <vt:lpstr>What is CourseFlow? </vt:lpstr>
      <vt:lpstr>Powered by: </vt:lpstr>
      <vt:lpstr>Main Features:</vt:lpstr>
      <vt:lpstr>Demo: Sign up and Login Page</vt:lpstr>
      <vt:lpstr>Demo: Prerequisite Checker </vt:lpstr>
      <vt:lpstr>Demo: Home page and Profile page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COURSEFLOW</dc:title>
  <dc:creator>Harold J Guidry</dc:creator>
  <cp:lastModifiedBy>Maame A Nyarko</cp:lastModifiedBy>
  <cp:revision>11</cp:revision>
  <dcterms:created xsi:type="dcterms:W3CDTF">2018-11-25T22:35:16Z</dcterms:created>
  <dcterms:modified xsi:type="dcterms:W3CDTF">2018-11-26T18:35:43Z</dcterms:modified>
</cp:coreProperties>
</file>